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D03-4617-44C4-BB52-17274B82567C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08F4-568C-44E8-8833-2E65286C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0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92D03-4617-44C4-BB52-17274B82567C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08F4-568C-44E8-8833-2E65286C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Chapter 2</a:t>
            </a:r>
            <a:br>
              <a:rPr lang="en-US" altLang="en-US" sz="4800" smtClean="0"/>
            </a:br>
            <a:r>
              <a:rPr lang="en-US" altLang="en-US" sz="4800" smtClean="0"/>
              <a:t> </a:t>
            </a:r>
            <a:r>
              <a:rPr lang="en-US" altLang="en-US" sz="4800" smtClean="0">
                <a:solidFill>
                  <a:srgbClr val="006600"/>
                </a:solidFill>
              </a:rPr>
              <a:t>Newton’s First Law </a:t>
            </a:r>
            <a:br>
              <a:rPr lang="en-US" altLang="en-US" sz="4800" smtClean="0">
                <a:solidFill>
                  <a:srgbClr val="006600"/>
                </a:solidFill>
              </a:rPr>
            </a:br>
            <a:r>
              <a:rPr lang="en-US" altLang="en-US" sz="4800" smtClean="0">
                <a:solidFill>
                  <a:srgbClr val="006600"/>
                </a:solidFill>
              </a:rPr>
              <a:t>of Motion </a:t>
            </a:r>
            <a:endParaRPr lang="en-US" altLang="en-US" sz="480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Newton’s First Law of Motion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Demo</a:t>
            </a:r>
            <a:r>
              <a:rPr lang="en-US" altLang="en-US" smtClean="0"/>
              <a:t>: Riding Light Rail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Demo</a:t>
            </a:r>
            <a:r>
              <a:rPr lang="en-US" altLang="en-US" smtClean="0"/>
              <a:t>: Rolling, rolling, rolling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1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Demo</a:t>
            </a:r>
            <a:r>
              <a:rPr lang="en-US" altLang="en-US" smtClean="0"/>
              <a:t>: Tablecloth Pull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4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Demo</a:t>
            </a:r>
            <a:r>
              <a:rPr lang="en-US" altLang="en-US" smtClean="0"/>
              <a:t>: Ring Yank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745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Demo</a:t>
            </a:r>
            <a:r>
              <a:rPr lang="en-US" altLang="en-US" smtClean="0"/>
              <a:t>: Inertia Balls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95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Demo</a:t>
            </a:r>
            <a:r>
              <a:rPr lang="en-US" altLang="en-US" smtClean="0"/>
              <a:t>: Paper Pull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88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 Force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32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C</a:t>
            </a:r>
            <a:r>
              <a:rPr lang="en-US" altLang="en-US" smtClean="0"/>
              <a:t>heck Yourself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Equilibrium Rule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5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Aristotle &amp; Galileo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60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Demo</a:t>
            </a:r>
            <a:r>
              <a:rPr lang="en-US" altLang="en-US" smtClean="0"/>
              <a:t>: Up+Up=Down+Down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3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Force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8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Motion according to Aristotle (I)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Motion according to Aristotle (II)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2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Natural &amp; Unnatural Motion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7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Galileo &amp; Falling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3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Galileo’s Inclines (I)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2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Galileo’s Inclines (II)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1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Newton’s First Law of Motion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(4:3)</PresentationFormat>
  <Paragraphs>21</Paragraphs>
  <Slides>21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Chapter 2  Newton’s First Law  of Motion </vt:lpstr>
      <vt:lpstr>Aristotle &amp; Galileo</vt:lpstr>
      <vt:lpstr>Motion according to Aristotle (I)</vt:lpstr>
      <vt:lpstr>Motion according to Aristotle (II)</vt:lpstr>
      <vt:lpstr>Natural &amp; Unnatural Motion</vt:lpstr>
      <vt:lpstr>Galileo &amp; Falling</vt:lpstr>
      <vt:lpstr>Galileo’s Inclines (I)</vt:lpstr>
      <vt:lpstr>Galileo’s Inclines (II)</vt:lpstr>
      <vt:lpstr>Newton’s First Law of Motion</vt:lpstr>
      <vt:lpstr>Newton’s First Law of Motion</vt:lpstr>
      <vt:lpstr>Demo: Riding Light Rail</vt:lpstr>
      <vt:lpstr>Demo: Rolling, rolling, rolling</vt:lpstr>
      <vt:lpstr>Demo: Tablecloth Pull</vt:lpstr>
      <vt:lpstr>Demo: Ring Yank</vt:lpstr>
      <vt:lpstr>Demo: Inertia Balls</vt:lpstr>
      <vt:lpstr>Demo: Paper Pull</vt:lpstr>
      <vt:lpstr>Net Force</vt:lpstr>
      <vt:lpstr>Check Yourself</vt:lpstr>
      <vt:lpstr>Equilibrium Rule</vt:lpstr>
      <vt:lpstr>Demo: Up+Up=Down+Down</vt:lpstr>
      <vt:lpstr>Support Force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 Newton’s First Law  of Motion </dc:title>
  <dc:creator>Erin Radelfinger</dc:creator>
  <cp:lastModifiedBy>Erin Radelfinger</cp:lastModifiedBy>
  <cp:revision>1</cp:revision>
  <dcterms:created xsi:type="dcterms:W3CDTF">2015-03-26T15:25:12Z</dcterms:created>
  <dcterms:modified xsi:type="dcterms:W3CDTF">2015-03-26T15:25:12Z</dcterms:modified>
</cp:coreProperties>
</file>